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93" r:id="rId2"/>
  </p:sldMasterIdLst>
  <p:notesMasterIdLst>
    <p:notesMasterId r:id="rId19"/>
  </p:notesMasterIdLst>
  <p:sldIdLst>
    <p:sldId id="256" r:id="rId3"/>
    <p:sldId id="282" r:id="rId4"/>
    <p:sldId id="306" r:id="rId5"/>
    <p:sldId id="263" r:id="rId6"/>
    <p:sldId id="290" r:id="rId7"/>
    <p:sldId id="316" r:id="rId8"/>
    <p:sldId id="264" r:id="rId9"/>
    <p:sldId id="291" r:id="rId10"/>
    <p:sldId id="317" r:id="rId11"/>
    <p:sldId id="318" r:id="rId12"/>
    <p:sldId id="310" r:id="rId13"/>
    <p:sldId id="311" r:id="rId14"/>
    <p:sldId id="312" r:id="rId15"/>
    <p:sldId id="313" r:id="rId16"/>
    <p:sldId id="314" r:id="rId17"/>
    <p:sldId id="31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89746"/>
    <a:srgbClr val="878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61"/>
    <p:restoredTop sz="94711"/>
  </p:normalViewPr>
  <p:slideViewPr>
    <p:cSldViewPr snapToGrid="0" snapToObjects="1">
      <p:cViewPr varScale="1">
        <p:scale>
          <a:sx n="57" d="100"/>
          <a:sy n="57" d="100"/>
        </p:scale>
        <p:origin x="192" y="2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6" d="100"/>
          <a:sy n="146" d="100"/>
        </p:scale>
        <p:origin x="13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5CF84-EF0B-5444-A2C8-6218D9521F1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987E4-D102-4844-97E9-4BE28C568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2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vem195@ntlworld.co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3.tiff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avem195@ntlworld.co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3.tiff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activities were originally designed in flash and still work in June 2020 on my version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therefore included with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version of the file.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PowerPoint file is based on the original flash file.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interested in more of these files with Flash files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please contact me: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Davem195@ntlworld.com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50850-E4EE-9D4F-A85B-8AFB7CBB6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00596" y="4878479"/>
            <a:ext cx="41529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74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28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6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84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activities were originally designed in flash and still work in June 2020 on my version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therefore included with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version of the file.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PowerPoint file is based on the original flash file.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interested in more of these files with Flash files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please contact me: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Davem195@ntlworld.com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50850-E4EE-9D4F-A85B-8AFB7CBB6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00596" y="4878479"/>
            <a:ext cx="41529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8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9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6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63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99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94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7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7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66C0-27F3-B54B-8B7C-D781E7F8D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C1AFC-DBF5-C349-A2DB-5C0F8F043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CFF42-AEFE-5647-A497-00F801A7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F97B-1A9D-D548-B138-F9216AF8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374B6-ED3B-D744-898C-550BF5F9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6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1835-93D1-7946-AA71-E88BDAA5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3E787-3AF0-9E4E-A458-DA07FB0C9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0C272-2E93-F64A-8240-6FD66149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561A5-18B8-B34E-BE9B-E66C18FD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EBE5F-C5A3-3440-BC95-1F8E636E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6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348732-96C9-0B48-B788-F5F5FB688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BCEFF-9B7B-644C-80FE-B88FBA547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BA4DE-00CB-304F-A910-FE36017B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CF67C-A4AF-C346-A5B6-6F729967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383DE-9310-9B4F-B956-C0A56C30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11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77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97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1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7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2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79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6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40D9-8672-E04A-98BD-6D014CE3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E82A-4215-6149-B8DC-3BF8F946C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FEE42-E0E8-F049-B263-EA48DB9A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18A4-839C-6147-8525-2FB8690E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94DA4-8CFA-7144-8035-16C7CA01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71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40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64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</a:t>
            </a:r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39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</a:t>
            </a:r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E7B0C-9248-7E47-BCFB-40832E5F6D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3800" y="414094"/>
            <a:ext cx="7200000" cy="529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10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</a:t>
            </a:r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E7B0C-9248-7E47-BCFB-40832E5F6D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3800" y="414094"/>
            <a:ext cx="7200000" cy="5292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1ECAB7-A77A-1443-9863-C5D99170E6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54488" y="1252538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01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0015E-F3A6-ED43-8E24-533DC777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46C19-7FC8-4748-958C-569DCB04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26F1DEC-0A48-0745-B77A-673131D79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53400" y="598015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D722E22F-2BB0-9F43-9A28-40FCA0F4E7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3400" y="1239365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C88BCFBC-9E2C-F64C-83D5-E135315907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2950" y="1898528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6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7FD7-F74F-3341-A685-0C4D9B6B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695E6-8B1B-F644-90B9-475B24F0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8C31-AC8D-FB40-B6D9-74C49E136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57716-27B1-6044-AC64-15854205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7A2A6-9B08-6342-857F-D9D952EA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1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FFC5-40C2-8647-B364-F506078F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77F64-83C2-A445-B7FA-38D597682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106B1-18AA-0046-85B3-E6F8CE105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C591B-F322-104C-8EA1-1A700A82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F2989-E2DA-0D45-AF75-360777D9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37F2C-9165-E546-A949-AEBAF527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5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7731-C32D-8F48-94E8-5C83C40B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856B-34EB-4243-ACA2-8B7B7F283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682B7-6085-614E-8470-3FA6B328F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E5035-B2F8-4B47-9C74-08C66EBF1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A0187-3366-694A-B6CF-7D5C39A47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667F5-06CE-3E45-B963-AB92EF989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00C7A-A267-1A41-BBAB-576CAE3B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22CA6-B84B-CE40-AC77-D46CC07B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5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F09A-BD0F-734E-B627-7B106CE1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F77E57-8F86-544F-9477-B8BA5354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EAF16-2991-7741-9F63-FD470569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88146-91EA-2D4A-A01F-5B6A5E4E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1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43563-5330-6447-A117-0F0649CE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173AD-75DF-2246-A566-495119FE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EE04E-1964-3B4E-A7F2-67BBE36B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0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0510-3886-9144-9581-5A122F43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7CB44-FF11-FD48-A8BC-BBAA55F1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89CB0-F5F3-A34B-9A59-C337EDD92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36C31-CB66-6642-937D-D66562D78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49801-453A-3A41-BCFC-34BFC4FC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3A5B8-ACFE-984E-9D68-E84B2C60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2D83-20E6-5542-8333-4E27A54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DEE8-1137-3B4F-9BE2-617697AAE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945D5-3A85-AC40-9A67-60C4FF66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6FE4F-E35D-E542-BDA0-BC85EA78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643EE-3C08-C149-9063-7F7743A2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0496E-2DC8-E840-A6BF-CCB50967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2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7ACBC-503C-8845-A00E-BEF14020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EB8A0-1C32-BF43-BF35-BF0AEFD37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5A55B-BF82-CD48-8997-139ABC772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CD26-C1B8-9549-9A4E-88D3C8930D82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ABB5-1EED-974B-A0C5-BBAE3FBF7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CD6B-3213-D74D-AA77-225558073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C9C97-BB2D-6D43-B820-081C6B77FFE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9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78" r:id="rId13"/>
    <p:sldLayoutId id="2147483679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spiremaths.co.uk/ss3dissectingasquare/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emaths.co.uk/ss3dissectingasquar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emaths.co.uk/ss3dissectingasquar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piremaths.co.uk/ili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D2B7-36AF-284C-9E0B-69F585D3B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SS3 Dissecting A Square</a:t>
            </a:r>
            <a:br>
              <a:rPr lang="en-US" dirty="0">
                <a:solidFill>
                  <a:srgbClr val="008000"/>
                </a:solidFill>
              </a:rPr>
            </a:b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83C9E-67AE-DA4B-B453-1F5A087530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8000"/>
                </a:solidFill>
              </a:rPr>
              <a:t>SPIRE MATHS</a:t>
            </a:r>
          </a:p>
          <a:p>
            <a:r>
              <a:rPr lang="en-GB" dirty="0">
                <a:solidFill>
                  <a:srgbClr val="F89746"/>
                </a:solidFill>
              </a:rPr>
              <a:t>Stimulating, Practical, Interesting, Relevant, Enjoyable Maths For All</a:t>
            </a:r>
            <a:r>
              <a:rPr lang="en-GB" dirty="0">
                <a:solidFill>
                  <a:srgbClr val="F89746"/>
                </a:solidFill>
                <a:effectLst/>
              </a:rPr>
              <a:t> 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0EC226-F9C8-CF4D-90CE-0F846A9F7A08}"/>
              </a:ext>
            </a:extLst>
          </p:cNvPr>
          <p:cNvSpPr/>
          <p:nvPr/>
        </p:nvSpPr>
        <p:spPr>
          <a:xfrm>
            <a:off x="3764945" y="5257800"/>
            <a:ext cx="499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u="sng" dirty="0">
                <a:solidFill>
                  <a:srgbClr val="FFC000"/>
                </a:solidFill>
                <a:latin typeface="Tahoma" panose="020B0604030504040204" pitchFamily="34" charset="0"/>
                <a:ea typeface="MS Gothic" panose="020B0609070205080204" pitchFamily="49" charset="-128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https://spiremaths.co.uk/ss3dissectingasquare/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996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225D9-C002-D74B-9211-3A6C7D41E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2" y="397052"/>
            <a:ext cx="5124420" cy="50224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84CCDB-D75B-4C4F-A8F9-72F07A9B7306}"/>
              </a:ext>
            </a:extLst>
          </p:cNvPr>
          <p:cNvSpPr txBox="1">
            <a:spLocks/>
          </p:cNvSpPr>
          <p:nvPr/>
        </p:nvSpPr>
        <p:spPr>
          <a:xfrm>
            <a:off x="4665828" y="6123431"/>
            <a:ext cx="7052218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Hints on areas of triangles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057424-4960-F848-AD87-583E5824CADE}"/>
              </a:ext>
            </a:extLst>
          </p:cNvPr>
          <p:cNvSpPr txBox="1">
            <a:spLocks/>
          </p:cNvSpPr>
          <p:nvPr/>
        </p:nvSpPr>
        <p:spPr>
          <a:xfrm>
            <a:off x="6095999" y="702525"/>
            <a:ext cx="5345151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8000"/>
                </a:solidFill>
              </a:rPr>
              <a:t>Why do all the white triangles have the same area?</a:t>
            </a: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77C9D0-BBDF-D341-B6EB-170E4A554686}"/>
              </a:ext>
            </a:extLst>
          </p:cNvPr>
          <p:cNvSpPr txBox="1">
            <a:spLocks/>
          </p:cNvSpPr>
          <p:nvPr/>
        </p:nvSpPr>
        <p:spPr>
          <a:xfrm>
            <a:off x="6095998" y="2124749"/>
            <a:ext cx="5345151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8000"/>
                </a:solidFill>
              </a:rPr>
              <a:t>Why do all the pink triangles have the same area?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135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589DE06-A3FB-EA4A-BF3C-3E2414C0713B}"/>
              </a:ext>
            </a:extLst>
          </p:cNvPr>
          <p:cNvSpPr txBox="1">
            <a:spLocks/>
          </p:cNvSpPr>
          <p:nvPr/>
        </p:nvSpPr>
        <p:spPr>
          <a:xfrm>
            <a:off x="10023231" y="6183040"/>
            <a:ext cx="1991453" cy="4883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8000"/>
                </a:solidFill>
              </a:rPr>
              <a:t>Question 1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7AE2D-0A30-724D-8BE6-8FCCF12C7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15" y="210039"/>
            <a:ext cx="3017960" cy="29982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FFA918-E83C-CF4A-B711-842A21E81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82" y="210039"/>
            <a:ext cx="6327775" cy="368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3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A86C4-C808-7D4E-8C64-84E436627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15" y="210039"/>
            <a:ext cx="3017960" cy="299823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87FA29D-4672-2248-AE47-DD5898D51CA1}"/>
              </a:ext>
            </a:extLst>
          </p:cNvPr>
          <p:cNvSpPr txBox="1">
            <a:spLocks/>
          </p:cNvSpPr>
          <p:nvPr/>
        </p:nvSpPr>
        <p:spPr>
          <a:xfrm>
            <a:off x="10023231" y="6183040"/>
            <a:ext cx="1991453" cy="4883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8000"/>
                </a:solidFill>
              </a:rPr>
              <a:t>Question 2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1CBA7D-2108-D14A-80C1-DB139FCA6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82" y="210039"/>
            <a:ext cx="6327775" cy="477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9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E52A5-F17D-9E41-A3F1-2E885B783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14" y="157802"/>
            <a:ext cx="3017959" cy="29982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9F101F-02DC-C945-A576-10668A357AC2}"/>
              </a:ext>
            </a:extLst>
          </p:cNvPr>
          <p:cNvSpPr txBox="1">
            <a:spLocks/>
          </p:cNvSpPr>
          <p:nvPr/>
        </p:nvSpPr>
        <p:spPr>
          <a:xfrm>
            <a:off x="10023231" y="6183040"/>
            <a:ext cx="1991453" cy="4883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8000"/>
                </a:solidFill>
              </a:rPr>
              <a:t>Question 3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673FBB-103F-4C4E-A4EA-7DAE395B0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82" y="157802"/>
            <a:ext cx="6327775" cy="59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6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935170-7F6F-714D-826B-F7F0B3BA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15" y="210039"/>
            <a:ext cx="3017960" cy="299823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D1509F8-C4D0-A04E-A73F-4131AEE9BFD5}"/>
              </a:ext>
            </a:extLst>
          </p:cNvPr>
          <p:cNvSpPr txBox="1">
            <a:spLocks/>
          </p:cNvSpPr>
          <p:nvPr/>
        </p:nvSpPr>
        <p:spPr>
          <a:xfrm>
            <a:off x="10023231" y="6183040"/>
            <a:ext cx="1991453" cy="4883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8000"/>
                </a:solidFill>
              </a:rPr>
              <a:t>Question 4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716DDA-5F67-A848-B089-95E81C00E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82" y="210039"/>
            <a:ext cx="6327775" cy="47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C2AEA3-54EF-9545-AB5B-20BBC280B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15" y="210039"/>
            <a:ext cx="3017960" cy="299823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5B6552-37B8-BB46-A66A-58535B9DC42B}"/>
              </a:ext>
            </a:extLst>
          </p:cNvPr>
          <p:cNvSpPr txBox="1">
            <a:spLocks/>
          </p:cNvSpPr>
          <p:nvPr/>
        </p:nvSpPr>
        <p:spPr>
          <a:xfrm>
            <a:off x="10023231" y="6183040"/>
            <a:ext cx="1991453" cy="4883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8000"/>
                </a:solidFill>
              </a:rPr>
              <a:t>Question 5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0CF4ED-0746-E34C-B5E8-5697CB7DA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82" y="186575"/>
            <a:ext cx="6327775" cy="59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E02CC04-BC66-8347-B9CC-E1023DD2D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15" y="157802"/>
            <a:ext cx="3017960" cy="29982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6DECC4F-8BA7-4E43-8C6A-3A8334365AF7}"/>
              </a:ext>
            </a:extLst>
          </p:cNvPr>
          <p:cNvSpPr txBox="1">
            <a:spLocks/>
          </p:cNvSpPr>
          <p:nvPr/>
        </p:nvSpPr>
        <p:spPr>
          <a:xfrm>
            <a:off x="10023231" y="6183040"/>
            <a:ext cx="1991453" cy="4883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8000"/>
                </a:solidFill>
              </a:rPr>
              <a:t>Question 6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59F5A6-02A7-5949-A68F-083DE9101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82" y="157802"/>
            <a:ext cx="6327775" cy="48191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D8A5F7-65DE-004A-8523-BB9168BF2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65" y="3701964"/>
            <a:ext cx="3813427" cy="146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204F-B2B5-B94C-A096-B141301E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SS3 Dissecting A Square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94F4F-0E82-7A46-9F01-EB21FEDBCA95}"/>
              </a:ext>
            </a:extLst>
          </p:cNvPr>
          <p:cNvSpPr/>
          <p:nvPr/>
        </p:nvSpPr>
        <p:spPr>
          <a:xfrm>
            <a:off x="838200" y="4136950"/>
            <a:ext cx="9571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The ActivInspire and PowerPoint versions are adapted from the original  Standards Unit file.</a:t>
            </a:r>
          </a:p>
          <a:p>
            <a:pPr>
              <a:spcAft>
                <a:spcPts val="0"/>
              </a:spcAft>
            </a:pPr>
            <a:endParaRPr lang="en-GB" dirty="0">
              <a:solidFill>
                <a:srgbClr val="008000"/>
              </a:solidFill>
              <a:latin typeface="Tahoma" panose="020B0604030504040204" pitchFamily="34" charset="0"/>
              <a:ea typeface="MS Gothic" panose="020B0609070205080204" pitchFamily="49" charset="-128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Interactive excel file available too. Used to create this file.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All resources for this including teacher notes at: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3D9DBE-111E-584B-9E28-4FFE26C312DC}"/>
              </a:ext>
            </a:extLst>
          </p:cNvPr>
          <p:cNvSpPr/>
          <p:nvPr/>
        </p:nvSpPr>
        <p:spPr>
          <a:xfrm>
            <a:off x="3599034" y="5614278"/>
            <a:ext cx="499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u="sng" dirty="0">
                <a:solidFill>
                  <a:srgbClr val="FFC000"/>
                </a:solidFill>
                <a:latin typeface="Tahoma" panose="020B0604030504040204" pitchFamily="34" charset="0"/>
                <a:ea typeface="MS Gothic" panose="020B0609070205080204" pitchFamily="49" charset="-128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https://spiremaths.co.uk/ss3dissectingasquare/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06D2E-E856-7441-AD9E-9FFDD2D7E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078" y="1433022"/>
            <a:ext cx="2657608" cy="2640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8AFAD-7BC4-6A47-9F77-9DA7626F3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564" y="1391748"/>
            <a:ext cx="4491943" cy="26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5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204F-B2B5-B94C-A096-B141301E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6046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Work through the following pages</a:t>
            </a:r>
            <a:endParaRPr lang="en-US" sz="36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FC3C2-85F5-2C43-A54F-028632FB5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34147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94F4F-0E82-7A46-9F01-EB21FEDBCA95}"/>
              </a:ext>
            </a:extLst>
          </p:cNvPr>
          <p:cNvSpPr/>
          <p:nvPr/>
        </p:nvSpPr>
        <p:spPr>
          <a:xfrm>
            <a:off x="838200" y="2394585"/>
            <a:ext cx="66528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Have the Interactive spreadsheet open and ready for use.</a:t>
            </a:r>
          </a:p>
          <a:p>
            <a:pPr>
              <a:spcAft>
                <a:spcPts val="0"/>
              </a:spcAft>
            </a:pPr>
            <a:endParaRPr lang="en-GB" dirty="0">
              <a:solidFill>
                <a:srgbClr val="008000"/>
              </a:solidFill>
              <a:latin typeface="Tahoma" panose="020B0604030504040204" pitchFamily="34" charset="0"/>
              <a:ea typeface="MS Gothic" panose="020B0609070205080204" pitchFamily="49" charset="-128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Each mouse click in this PowerPoint file reveals more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All resources for this at: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28D71-E517-CE45-BE0B-49CD0DD1F9F6}"/>
              </a:ext>
            </a:extLst>
          </p:cNvPr>
          <p:cNvSpPr/>
          <p:nvPr/>
        </p:nvSpPr>
        <p:spPr>
          <a:xfrm>
            <a:off x="3599034" y="3871913"/>
            <a:ext cx="499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u="sng" dirty="0">
                <a:solidFill>
                  <a:srgbClr val="FFC000"/>
                </a:solidFill>
                <a:latin typeface="Tahoma" panose="020B0604030504040204" pitchFamily="34" charset="0"/>
                <a:ea typeface="MS Gothic" panose="020B0609070205080204" pitchFamily="49" charset="-128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https://spiremaths.co.uk/ss3dissectingasquare/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198C53-3247-F24D-AF0C-CFF2C292E6E8}"/>
              </a:ext>
            </a:extLst>
          </p:cNvPr>
          <p:cNvSpPr/>
          <p:nvPr/>
        </p:nvSpPr>
        <p:spPr>
          <a:xfrm>
            <a:off x="838200" y="4329113"/>
            <a:ext cx="665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More of the the Standards Unit files like this can be found at: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5B8240-185B-5946-BF2B-095E5ECAEFBF}"/>
              </a:ext>
            </a:extLst>
          </p:cNvPr>
          <p:cNvSpPr/>
          <p:nvPr/>
        </p:nvSpPr>
        <p:spPr>
          <a:xfrm>
            <a:off x="4491873" y="4892041"/>
            <a:ext cx="3208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u="sng" dirty="0">
                <a:solidFill>
                  <a:srgbClr val="FFC000"/>
                </a:solidFill>
                <a:latin typeface="Tahoma" panose="020B0604030504040204" pitchFamily="34" charset="0"/>
                <a:ea typeface="MS Gothic" panose="020B0609070205080204" pitchFamily="49" charset="-128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https://spiremaths.co.uk/ilim/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7548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85693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Road signs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BD15CC-8E4B-9E46-BDBD-E6E45DDBE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32" y="980429"/>
            <a:ext cx="3618035" cy="2448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28891E-1BF6-884C-B383-F31393E3FA93}"/>
              </a:ext>
            </a:extLst>
          </p:cNvPr>
          <p:cNvSpPr txBox="1"/>
          <p:nvPr/>
        </p:nvSpPr>
        <p:spPr>
          <a:xfrm>
            <a:off x="214879" y="70855"/>
            <a:ext cx="79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8000"/>
                </a:solidFill>
              </a:rPr>
              <a:t>What fraction of the road sign is white?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14FFBF-40EF-384A-978A-345ED4E28DA6}"/>
              </a:ext>
            </a:extLst>
          </p:cNvPr>
          <p:cNvGrpSpPr/>
          <p:nvPr/>
        </p:nvGrpSpPr>
        <p:grpSpPr>
          <a:xfrm>
            <a:off x="6095999" y="734565"/>
            <a:ext cx="5253240" cy="2448569"/>
            <a:chOff x="6095999" y="734565"/>
            <a:chExt cx="5253240" cy="24485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351864-0ECE-C649-B635-AE0A612A4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1204" y="734565"/>
              <a:ext cx="3618035" cy="244856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7B9616-6DF6-CA43-BC80-1E856D850AFF}"/>
                </a:ext>
              </a:extLst>
            </p:cNvPr>
            <p:cNvSpPr/>
            <p:nvPr/>
          </p:nvSpPr>
          <p:spPr>
            <a:xfrm>
              <a:off x="6095999" y="1681493"/>
              <a:ext cx="10613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008000"/>
                  </a:solidFill>
                </a:rPr>
                <a:t>Hint 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222330-9530-FF4F-BDD4-BF1BAADE17BC}"/>
              </a:ext>
            </a:extLst>
          </p:cNvPr>
          <p:cNvGrpSpPr/>
          <p:nvPr/>
        </p:nvGrpSpPr>
        <p:grpSpPr>
          <a:xfrm>
            <a:off x="6096000" y="3428998"/>
            <a:ext cx="5253239" cy="2448569"/>
            <a:chOff x="6096000" y="3428998"/>
            <a:chExt cx="5253239" cy="24485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7ECBC8-94BE-B14A-AC77-ECF10D647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1204" y="3428998"/>
              <a:ext cx="3618035" cy="244856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47A2BE-9674-0A4B-BA01-A8BFC6744CD0}"/>
                </a:ext>
              </a:extLst>
            </p:cNvPr>
            <p:cNvSpPr/>
            <p:nvPr/>
          </p:nvSpPr>
          <p:spPr>
            <a:xfrm>
              <a:off x="6096000" y="4130062"/>
              <a:ext cx="10613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008000"/>
                  </a:solidFill>
                </a:rPr>
                <a:t>Hint 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FF7AB4-9B11-1D45-A315-FBE4F0707A17}"/>
              </a:ext>
            </a:extLst>
          </p:cNvPr>
          <p:cNvGrpSpPr/>
          <p:nvPr/>
        </p:nvGrpSpPr>
        <p:grpSpPr>
          <a:xfrm>
            <a:off x="1022786" y="3817630"/>
            <a:ext cx="4605845" cy="2624637"/>
            <a:chOff x="1022786" y="3817630"/>
            <a:chExt cx="4605845" cy="26246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A6D41D-E036-ED49-A3EB-C68E1B47E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786" y="3817630"/>
              <a:ext cx="4605845" cy="210141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81113D-954D-5045-8997-EF5D98491A95}"/>
                </a:ext>
              </a:extLst>
            </p:cNvPr>
            <p:cNvSpPr/>
            <p:nvPr/>
          </p:nvSpPr>
          <p:spPr>
            <a:xfrm>
              <a:off x="1235697" y="5919047"/>
              <a:ext cx="439293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008000"/>
                  </a:solidFill>
                </a:rPr>
                <a:t>Answer? What do you think?</a:t>
              </a:r>
              <a:endParaRPr lang="en-GB" sz="2800" dirty="0">
                <a:solidFill>
                  <a:srgbClr val="008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59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E67C3C1-4ADC-D44C-9C98-04338451C1E0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Example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9A5857-67BB-884C-9D81-2A2381A08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1" y="344365"/>
            <a:ext cx="3261446" cy="3302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D77AF-B1AD-7840-89C2-409D87438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679" y="344365"/>
            <a:ext cx="6273610" cy="4217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CC371B-D885-A647-88C1-3C08814B7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679" y="344365"/>
            <a:ext cx="6273610" cy="4217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9ED8A-B7D2-1848-9EB7-B36752D44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10" y="3689870"/>
            <a:ext cx="4420765" cy="7238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722940-371F-364F-942C-7452BF9F2C2B}"/>
              </a:ext>
            </a:extLst>
          </p:cNvPr>
          <p:cNvSpPr/>
          <p:nvPr/>
        </p:nvSpPr>
        <p:spPr>
          <a:xfrm>
            <a:off x="725743" y="5321170"/>
            <a:ext cx="4543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8000"/>
                </a:solidFill>
              </a:rPr>
              <a:t>What about the other pieces?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83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7F95-9459-5748-8E86-F07F1B64147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396046" cy="13255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8000"/>
                </a:solidFill>
              </a:rPr>
              <a:t>You could switch to the excel spreadsheet now: the Example tab, then come back to this PowerPoint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71339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99A089A-B29B-184F-8A38-04192F054786}"/>
              </a:ext>
            </a:extLst>
          </p:cNvPr>
          <p:cNvSpPr txBox="1">
            <a:spLocks/>
          </p:cNvSpPr>
          <p:nvPr/>
        </p:nvSpPr>
        <p:spPr>
          <a:xfrm>
            <a:off x="4665828" y="6123431"/>
            <a:ext cx="7052218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Make up your own dissections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1E75BD-5D59-E74A-8871-D244E01AD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33" y="344365"/>
            <a:ext cx="4142643" cy="4098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AAA0A-75F2-6F4F-A698-0955DF603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711" y="344365"/>
            <a:ext cx="6228335" cy="36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95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589DE06-A3FB-EA4A-BF3C-3E2414C0713B}"/>
              </a:ext>
            </a:extLst>
          </p:cNvPr>
          <p:cNvSpPr txBox="1">
            <a:spLocks/>
          </p:cNvSpPr>
          <p:nvPr/>
        </p:nvSpPr>
        <p:spPr>
          <a:xfrm>
            <a:off x="10023231" y="6183040"/>
            <a:ext cx="1991453" cy="4883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8000"/>
                </a:solidFill>
              </a:rPr>
              <a:t>6 Questions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D4199-96AD-AC4C-9F50-28AC106AC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15" y="157802"/>
            <a:ext cx="3017960" cy="2998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EA86C4-C808-7D4E-8C64-84E436627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199" y="210039"/>
            <a:ext cx="3017960" cy="2998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F2B7A-C42C-154F-82C8-8BEE345EB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083" y="210039"/>
            <a:ext cx="3017960" cy="2998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935170-7F6F-714D-826B-F7F0B3BA0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15" y="3429000"/>
            <a:ext cx="3017960" cy="2998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C2AEA3-54EF-9545-AB5B-20BBC280B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199" y="3428999"/>
            <a:ext cx="3017960" cy="2998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02CC04-BC66-8347-B9CC-E1023DD2DB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9083" y="3428998"/>
            <a:ext cx="3017960" cy="29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6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7F95-9459-5748-8E86-F07F1B64147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39604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8000"/>
                </a:solidFill>
              </a:rPr>
              <a:t>You could switch to the excel spreadsheet now: for Answers to the questions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614506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22907</TotalTime>
  <Words>408</Words>
  <Application>Microsoft Macintosh PowerPoint</Application>
  <PresentationFormat>Widescreen</PresentationFormat>
  <Paragraphs>76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Custom Design</vt:lpstr>
      <vt:lpstr>Office Theme</vt:lpstr>
      <vt:lpstr>SS3 Dissecting A Square </vt:lpstr>
      <vt:lpstr>SS3 Dissecting A Square</vt:lpstr>
      <vt:lpstr>Work through the following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Factors and Prime Factors </dc:title>
  <dc:creator>Lucy Miller</dc:creator>
  <cp:lastModifiedBy>Lucy Miller</cp:lastModifiedBy>
  <cp:revision>85</cp:revision>
  <dcterms:created xsi:type="dcterms:W3CDTF">2020-04-18T15:11:51Z</dcterms:created>
  <dcterms:modified xsi:type="dcterms:W3CDTF">2020-07-15T11:32:30Z</dcterms:modified>
</cp:coreProperties>
</file>